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9192" r:id="rId5"/>
  </p:sldIdLst>
  <p:sldSz cx="12192000" cy="6858000"/>
  <p:notesSz cx="6858000" cy="9144000"/>
  <p:custDataLst>
    <p:tags r:id="rId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066" autoAdjust="0"/>
  </p:normalViewPr>
  <p:slideViewPr>
    <p:cSldViewPr showGuides="1">
      <p:cViewPr varScale="1">
        <p:scale>
          <a:sx n="86" d="100"/>
          <a:sy n="86" d="100"/>
        </p:scale>
        <p:origin x="562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21" d="100"/>
          <a:sy n="121" d="100"/>
        </p:scale>
        <p:origin x="4938" y="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516C2E7-8540-4217-9C5C-82CED565E1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7DECC7A-7509-4FCD-8791-5B18E91F788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0793E3-4E5B-45F7-BE2C-54013C83C5C6}" type="datetimeFigureOut">
              <a:rPr lang="de-DE" smtClean="0"/>
              <a:t>26.09.2023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2229555-16A5-42E5-AA9F-FAA6D98CA82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76E7386-D43A-4656-88C8-3A9BCA087FC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DE44D-4B77-4836-9946-DA3A945483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910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016CE-D1C5-49C4-80E2-0D9620CCFAF0}" type="datetimeFigureOut">
              <a:rPr lang="de-DE" smtClean="0"/>
              <a:t>26.09.2023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8B26E-90DD-4F75-9543-DF10C34D64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63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DBLOGO_FIX">
            <a:extLst>
              <a:ext uri="{FF2B5EF4-FFF2-40B4-BE49-F238E27FC236}">
                <a16:creationId xmlns:a16="http://schemas.microsoft.com/office/drawing/2014/main" id="{AA49C202-A02A-4B01-B936-D0FA74FB8D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9771" y="511987"/>
            <a:ext cx="1220486" cy="854506"/>
          </a:xfrm>
          <a:prstGeom prst="rect">
            <a:avLst/>
          </a:prstGeom>
        </p:spPr>
      </p:pic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8611"/>
            <a:ext cx="11240873" cy="380709"/>
          </a:xfrm>
        </p:spPr>
        <p:txBody>
          <a:bodyPr/>
          <a:lstStyle>
            <a:lvl1pPr marL="0" indent="0">
              <a:buNone/>
              <a:defRPr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11" name="PULS_FIX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554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Bild, 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PULS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DBLOGO">
            <a:extLst>
              <a:ext uri="{FF2B5EF4-FFF2-40B4-BE49-F238E27FC236}">
                <a16:creationId xmlns:a16="http://schemas.microsoft.com/office/drawing/2014/main" id="{34D3CC7E-1D5E-477C-9141-519D3F0592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9810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PULS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175993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DBLOGO">
            <a:extLst>
              <a:ext uri="{FF2B5EF4-FFF2-40B4-BE49-F238E27FC236}">
                <a16:creationId xmlns:a16="http://schemas.microsoft.com/office/drawing/2014/main" id="{34D3CC7E-1D5E-477C-9141-519D3F0592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8923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4574D2F-0500-4A13-8529-ED82FC3897C9}"/>
              </a:ext>
            </a:extLst>
          </p:cNvPr>
          <p:cNvSpPr/>
          <p:nvPr userDrawn="1"/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059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Rot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PULS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4" name="DBLOGO">
            <a:extLst>
              <a:ext uri="{FF2B5EF4-FFF2-40B4-BE49-F238E27FC236}">
                <a16:creationId xmlns:a16="http://schemas.microsoft.com/office/drawing/2014/main" id="{BB9B65B1-AEA7-4F44-90D7-B91E0C3A1D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6515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PULS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4" name="DBLOGO">
            <a:extLst>
              <a:ext uri="{FF2B5EF4-FFF2-40B4-BE49-F238E27FC236}">
                <a16:creationId xmlns:a16="http://schemas.microsoft.com/office/drawing/2014/main" id="{BB9B65B1-AEA7-4F44-90D7-B91E0C3A1D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228600" indent="-228600">
              <a:buFont typeface="Arial" panose="020B0604020202020204" pitchFamily="34" charset="0"/>
              <a:buChar char="•"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293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DB Fernverkehr | Shannon Rocker | P.FH-F | 19.09.2023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43CB751F-9E6E-4899-A573-910F22F0D83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1475" y="1449388"/>
            <a:ext cx="11449049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44823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DB Fernverkehr | Shannon Rocker | P.FH-F | 19.09.2023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8887A16-E540-417F-AEC5-F4B0FFDF4A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1475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nhaltsplatzhalter 8">
            <a:extLst>
              <a:ext uri="{FF2B5EF4-FFF2-40B4-BE49-F238E27FC236}">
                <a16:creationId xmlns:a16="http://schemas.microsoft.com/office/drawing/2014/main" id="{73A4453B-BB6A-434B-9D58-17979C3C6A7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75387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05936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1449388"/>
            <a:ext cx="5923409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275388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89857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rech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5388" y="1449388"/>
            <a:ext cx="5916612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78272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PULS">
            <a:extLst>
              <a:ext uri="{FF2B5EF4-FFF2-40B4-BE49-F238E27FC236}">
                <a16:creationId xmlns:a16="http://schemas.microsoft.com/office/drawing/2014/main" id="{8E205B2A-24B4-4B2B-B293-149CBCB8D4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939854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PULS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BLOGO">
            <a:extLst>
              <a:ext uri="{FF2B5EF4-FFF2-40B4-BE49-F238E27FC236}">
                <a16:creationId xmlns:a16="http://schemas.microsoft.com/office/drawing/2014/main" id="{63C11FEC-D812-4EB3-9A64-42F1696D70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10334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11" name="PULS_FIX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DBLOGO_FIX">
            <a:extLst>
              <a:ext uri="{FF2B5EF4-FFF2-40B4-BE49-F238E27FC236}">
                <a16:creationId xmlns:a16="http://schemas.microsoft.com/office/drawing/2014/main" id="{1DD18AD4-F767-4B83-B6E4-2F6A0882C6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703" y="475902"/>
            <a:ext cx="1296622" cy="92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596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PULS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BLOGO">
            <a:extLst>
              <a:ext uri="{FF2B5EF4-FFF2-40B4-BE49-F238E27FC236}">
                <a16:creationId xmlns:a16="http://schemas.microsoft.com/office/drawing/2014/main" id="{63C11FEC-D812-4EB3-9A64-42F1696D70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534397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DB Fernverkehr | Shannon Rocker | P.FH-F | 19.09.2023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5678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DB Fernverkehr | Shannon Rocker | P.FH-F | 19.09.2023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39804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86CD97-5D9A-4DD7-8FA9-F028A03BB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DB Fernverkehr | Shannon Rocker | P.FH-F | 19.09.2023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5940B9-9206-49A7-9C4C-F7D53450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360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Rot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0027" y="6538648"/>
            <a:ext cx="520498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PULS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0" name="DBLOGO">
            <a:extLst>
              <a:ext uri="{FF2B5EF4-FFF2-40B4-BE49-F238E27FC236}">
                <a16:creationId xmlns:a16="http://schemas.microsoft.com/office/drawing/2014/main" id="{29D23199-76B3-4E3B-A68D-B7F401D7B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655632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PULS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0" name="DBLOGO">
            <a:extLst>
              <a:ext uri="{FF2B5EF4-FFF2-40B4-BE49-F238E27FC236}">
                <a16:creationId xmlns:a16="http://schemas.microsoft.com/office/drawing/2014/main" id="{29D23199-76B3-4E3B-A68D-B7F401D7B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31835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8648"/>
            <a:ext cx="10602000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20902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PULS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DBLOGO">
            <a:extLst>
              <a:ext uri="{FF2B5EF4-FFF2-40B4-BE49-F238E27FC236}">
                <a16:creationId xmlns:a16="http://schemas.microsoft.com/office/drawing/2014/main" id="{E1612367-6D73-48B9-86F0-04DA0715BB2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7869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8648"/>
            <a:ext cx="10602000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35486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PULS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DBLOGO">
            <a:extLst>
              <a:ext uri="{FF2B5EF4-FFF2-40B4-BE49-F238E27FC236}">
                <a16:creationId xmlns:a16="http://schemas.microsoft.com/office/drawing/2014/main" id="{E1612367-6D73-48B9-86F0-04DA0715BB2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0" indent="0">
              <a:buFontTx/>
              <a:buNone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98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Bild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0">
            <a:extLst>
              <a:ext uri="{FF2B5EF4-FFF2-40B4-BE49-F238E27FC236}">
                <a16:creationId xmlns:a16="http://schemas.microsoft.com/office/drawing/2014/main" id="{88E6BB85-2CD9-4C46-9692-3B22C74A13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43925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Ende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8018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PULS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DBLOGO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266235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easyBackground_Agenda">
            <a:extLst>
              <a:ext uri="{FF2B5EF4-FFF2-40B4-BE49-F238E27FC236}">
                <a16:creationId xmlns:a16="http://schemas.microsoft.com/office/drawing/2014/main" id="{27357142-6084-428B-8ECF-A7ACDE390228}"/>
              </a:ext>
            </a:extLst>
          </p:cNvPr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4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56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1" name="DBLOGO">
            <a:extLst>
              <a:ext uri="{FF2B5EF4-FFF2-40B4-BE49-F238E27FC236}">
                <a16:creationId xmlns:a16="http://schemas.microsoft.com/office/drawing/2014/main" id="{4747C28C-A3D8-4E68-86B1-665C6A34EBF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3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0" indent="0">
              <a:buFontTx/>
              <a:buNone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61290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enplatzhalter 4">
            <a:extLst>
              <a:ext uri="{FF2B5EF4-FFF2-40B4-BE49-F238E27FC236}">
                <a16:creationId xmlns:a16="http://schemas.microsoft.com/office/drawing/2014/main" id="{F620A319-D564-4D18-92D7-8995EC1B261E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6" name="DBLOGO">
            <a:extLst>
              <a:ext uri="{FF2B5EF4-FFF2-40B4-BE49-F238E27FC236}">
                <a16:creationId xmlns:a16="http://schemas.microsoft.com/office/drawing/2014/main" id="{11586949-1E99-4A43-99E8-BFF2DE8AE5C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05800" y="1620783"/>
            <a:ext cx="5180400" cy="362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5074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PULS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DBLOGO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6255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Rot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PULS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6" y="5920896"/>
            <a:ext cx="11449050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DBLOGO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85799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0214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PULS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5920896"/>
            <a:ext cx="11449051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DBLOGO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85799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50652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ahm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364" y="1073676"/>
            <a:ext cx="7309209" cy="5415664"/>
          </a:xfrm>
          <a:prstGeom prst="roundRect">
            <a:avLst>
              <a:gd name="adj" fmla="val 1200"/>
            </a:avLst>
          </a:prstGeom>
          <a:solidFill>
            <a:schemeClr val="bg1">
              <a:alpha val="80000"/>
            </a:schemeClr>
          </a:solidFill>
        </p:spPr>
        <p:txBody>
          <a:bodyPr lIns="360000" tIns="252000" rIns="252000" bIns="2232000"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2" name="PULS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9299" y="5467615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9299" y="4371454"/>
            <a:ext cx="6643241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403" y="5922000"/>
            <a:ext cx="6661137" cy="380709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DBLOGO">
            <a:extLst>
              <a:ext uri="{FF2B5EF4-FFF2-40B4-BE49-F238E27FC236}">
                <a16:creationId xmlns:a16="http://schemas.microsoft.com/office/drawing/2014/main" id="{398F66B9-BCC0-498C-90EC-8CDC6A8B006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35140" y="1448780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9055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tx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12812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sverzeichnis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DBLOGO_FIX">
            <a:extLst>
              <a:ext uri="{FF2B5EF4-FFF2-40B4-BE49-F238E27FC236}">
                <a16:creationId xmlns:a16="http://schemas.microsoft.com/office/drawing/2014/main" id="{F278C346-43C5-4148-9236-F5A3A56A68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615" y="354524"/>
            <a:ext cx="568198" cy="406082"/>
          </a:xfrm>
          <a:prstGeom prst="rect">
            <a:avLst/>
          </a:prstGeom>
        </p:spPr>
      </p:pic>
      <p:sp>
        <p:nvSpPr>
          <p:cNvPr id="16" name="PULS_FIX">
            <a:extLst>
              <a:ext uri="{FF2B5EF4-FFF2-40B4-BE49-F238E27FC236}">
                <a16:creationId xmlns:a16="http://schemas.microsoft.com/office/drawing/2014/main" id="{652B2642-5C15-4995-AB93-CA337E09B1DB}"/>
              </a:ext>
            </a:extLst>
          </p:cNvPr>
          <p:cNvSpPr>
            <a:spLocks/>
          </p:cNvSpPr>
          <p:nvPr userDrawn="1"/>
        </p:nvSpPr>
        <p:spPr bwMode="auto">
          <a:xfrm>
            <a:off x="11293475" y="6469871"/>
            <a:ext cx="542925" cy="55563"/>
          </a:xfrm>
          <a:custGeom>
            <a:avLst/>
            <a:gdLst>
              <a:gd name="T0" fmla="*/ 3590 w 3779"/>
              <a:gd name="T1" fmla="*/ 377 h 377"/>
              <a:gd name="T2" fmla="*/ 3590 w 3779"/>
              <a:gd name="T3" fmla="*/ 377 h 377"/>
              <a:gd name="T4" fmla="*/ 188 w 3779"/>
              <a:gd name="T5" fmla="*/ 377 h 377"/>
              <a:gd name="T6" fmla="*/ 0 w 3779"/>
              <a:gd name="T7" fmla="*/ 188 h 377"/>
              <a:gd name="T8" fmla="*/ 188 w 3779"/>
              <a:gd name="T9" fmla="*/ 0 h 377"/>
              <a:gd name="T10" fmla="*/ 3590 w 3779"/>
              <a:gd name="T11" fmla="*/ 0 h 377"/>
              <a:gd name="T12" fmla="*/ 3779 w 3779"/>
              <a:gd name="T13" fmla="*/ 188 h 377"/>
              <a:gd name="T14" fmla="*/ 3590 w 3779"/>
              <a:gd name="T15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79" h="377">
                <a:moveTo>
                  <a:pt x="3590" y="377"/>
                </a:moveTo>
                <a:lnTo>
                  <a:pt x="3590" y="377"/>
                </a:lnTo>
                <a:lnTo>
                  <a:pt x="188" y="377"/>
                </a:lnTo>
                <a:cubicBezTo>
                  <a:pt x="79" y="377"/>
                  <a:pt x="0" y="293"/>
                  <a:pt x="0" y="188"/>
                </a:cubicBezTo>
                <a:cubicBezTo>
                  <a:pt x="0" y="82"/>
                  <a:pt x="79" y="0"/>
                  <a:pt x="188" y="0"/>
                </a:cubicBezTo>
                <a:lnTo>
                  <a:pt x="3590" y="0"/>
                </a:lnTo>
                <a:cubicBezTo>
                  <a:pt x="3700" y="0"/>
                  <a:pt x="3779" y="82"/>
                  <a:pt x="3779" y="188"/>
                </a:cubicBezTo>
                <a:cubicBezTo>
                  <a:pt x="3779" y="293"/>
                  <a:pt x="3700" y="377"/>
                  <a:pt x="3590" y="3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" name="REDOVERLAY">
            <a:extLst>
              <a:ext uri="{FF2B5EF4-FFF2-40B4-BE49-F238E27FC236}">
                <a16:creationId xmlns:a16="http://schemas.microsoft.com/office/drawing/2014/main" id="{DC51C0DB-E954-4822-929C-3677B06222CC}"/>
              </a:ext>
            </a:extLst>
          </p:cNvPr>
          <p:cNvSpPr/>
          <p:nvPr userDrawn="1"/>
        </p:nvSpPr>
        <p:spPr>
          <a:xfrm>
            <a:off x="7879963" y="6232613"/>
            <a:ext cx="2880000" cy="540000"/>
          </a:xfrm>
          <a:prstGeom prst="rect">
            <a:avLst/>
          </a:prstGeom>
          <a:solidFill>
            <a:srgbClr val="EC0016"/>
          </a:solidFill>
          <a:ln>
            <a:solidFill>
              <a:srgbClr val="EC00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marL="0" indent="0" algn="r">
              <a:buClr>
                <a:schemeClr val="accent2"/>
              </a:buClr>
              <a:buFont typeface="DB Sans" panose="020B0502050202020204" pitchFamily="34" charset="0"/>
              <a:buNone/>
            </a:pPr>
            <a:endParaRPr lang="de-DE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893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2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DB810-CDF5-41AC-8E51-9EBC8EC0B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10602893" cy="8640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2AE7966-514A-4D81-97FD-6AD3A07C8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4" y="1449388"/>
            <a:ext cx="11449051" cy="4679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C0766E-DEEA-4949-912D-67F535F0E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1475" y="6537600"/>
            <a:ext cx="10602902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DB Fernverkehr | Shannon Rocker | P.FH-F | 19.09.2023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74309D-71AA-45D4-974A-6D58CB176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0027" y="6538648"/>
            <a:ext cx="520498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F629909-3F3B-B946-91EF-D49519C4F1F0}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80903" y="368660"/>
            <a:ext cx="539622" cy="37780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DE7FD38-4C24-1C44-B92F-B053B9DC1D6B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200" y="6472800"/>
            <a:ext cx="540000" cy="5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72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61" r:id="rId3"/>
    <p:sldLayoutId id="2147483675" r:id="rId4"/>
    <p:sldLayoutId id="2147483683" r:id="rId5"/>
    <p:sldLayoutId id="2147483684" r:id="rId6"/>
    <p:sldLayoutId id="2147483663" r:id="rId7"/>
    <p:sldLayoutId id="2147483681" r:id="rId8"/>
    <p:sldLayoutId id="2147483680" r:id="rId9"/>
    <p:sldLayoutId id="2147483666" r:id="rId10"/>
    <p:sldLayoutId id="2147483682" r:id="rId11"/>
    <p:sldLayoutId id="2147483664" r:id="rId12"/>
    <p:sldLayoutId id="2147483665" r:id="rId13"/>
    <p:sldLayoutId id="2147483679" r:id="rId14"/>
    <p:sldLayoutId id="2147483650" r:id="rId15"/>
    <p:sldLayoutId id="2147483673" r:id="rId16"/>
    <p:sldLayoutId id="2147483685" r:id="rId17"/>
    <p:sldLayoutId id="2147483674" r:id="rId18"/>
    <p:sldLayoutId id="2147483668" r:id="rId19"/>
    <p:sldLayoutId id="2147483677" r:id="rId20"/>
    <p:sldLayoutId id="2147483654" r:id="rId21"/>
    <p:sldLayoutId id="2147483670" r:id="rId22"/>
    <p:sldLayoutId id="2147483655" r:id="rId23"/>
    <p:sldLayoutId id="2147483669" r:id="rId24"/>
    <p:sldLayoutId id="2147483676" r:id="rId25"/>
    <p:sldLayoutId id="2147483667" r:id="rId26"/>
    <p:sldLayoutId id="2147483678" r:id="rId27"/>
    <p:sldLayoutId id="2147483658" r:id="rId28"/>
    <p:sldLayoutId id="2147483657" r:id="rId29"/>
    <p:sldLayoutId id="2147483690" r:id="rId30"/>
    <p:sldLayoutId id="2147483660" r:id="rId31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17621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7" pos="3727" userDrawn="1">
          <p15:clr>
            <a:srgbClr val="F26B43"/>
          </p15:clr>
        </p15:guide>
        <p15:guide id="8" pos="3953" userDrawn="1">
          <p15:clr>
            <a:srgbClr val="F26B43"/>
          </p15:clr>
        </p15:guide>
        <p15:guide id="9" orient="horz" pos="913" userDrawn="1">
          <p15:clr>
            <a:srgbClr val="F26B43"/>
          </p15:clr>
        </p15:guide>
        <p15:guide id="10" orient="horz" pos="3861" userDrawn="1">
          <p15:clr>
            <a:srgbClr val="F26B43"/>
          </p15:clr>
        </p15:guide>
        <p15:guide id="11" pos="2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2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7.jpeg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Rechteck 1064">
            <a:extLst>
              <a:ext uri="{FF2B5EF4-FFF2-40B4-BE49-F238E27FC236}">
                <a16:creationId xmlns:a16="http://schemas.microsoft.com/office/drawing/2014/main" id="{41D0DCE1-D449-5D2C-29CD-EFF19447FF69}"/>
              </a:ext>
            </a:extLst>
          </p:cNvPr>
          <p:cNvSpPr/>
          <p:nvPr/>
        </p:nvSpPr>
        <p:spPr>
          <a:xfrm>
            <a:off x="10608634" y="2580541"/>
            <a:ext cx="1084157" cy="691365"/>
          </a:xfrm>
          <a:prstGeom prst="rect">
            <a:avLst/>
          </a:prstGeom>
          <a:solidFill>
            <a:srgbClr val="9FD45F">
              <a:alpha val="46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069" name="Rechteck 1068">
            <a:extLst>
              <a:ext uri="{FF2B5EF4-FFF2-40B4-BE49-F238E27FC236}">
                <a16:creationId xmlns:a16="http://schemas.microsoft.com/office/drawing/2014/main" id="{C24434BF-20B0-4A44-78FD-E6AB5ABD386C}"/>
              </a:ext>
            </a:extLst>
          </p:cNvPr>
          <p:cNvSpPr/>
          <p:nvPr/>
        </p:nvSpPr>
        <p:spPr>
          <a:xfrm>
            <a:off x="10608634" y="3415905"/>
            <a:ext cx="1084157" cy="691365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070" name="Rechteck 1069">
            <a:extLst>
              <a:ext uri="{FF2B5EF4-FFF2-40B4-BE49-F238E27FC236}">
                <a16:creationId xmlns:a16="http://schemas.microsoft.com/office/drawing/2014/main" id="{085F7101-CAB2-E78B-0FA7-798C5B068323}"/>
              </a:ext>
            </a:extLst>
          </p:cNvPr>
          <p:cNvSpPr/>
          <p:nvPr/>
        </p:nvSpPr>
        <p:spPr>
          <a:xfrm>
            <a:off x="10608634" y="4251270"/>
            <a:ext cx="1084157" cy="691365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973B5E6-9F96-47FB-9015-5717A6662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Programm auf dem ICE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95C0E9F-CD41-441B-9A98-1FB54FAD5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DB Fernverkehr | Schnellste Bewerbung Deutschlands – ICE Tour am 14. Oktober 2023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00EB3C2-9118-44DF-9CE9-BEFB8A7A2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1</a:t>
            </a:fld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ABAE3CA-CB5D-7B4A-4968-4D5446D5E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2" y="2573444"/>
            <a:ext cx="9636559" cy="117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7942F544-5F43-FF61-0B3D-1AD6FAE54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92" y="3884823"/>
            <a:ext cx="9729555" cy="105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sterTextbox1">
            <a:extLst>
              <a:ext uri="{FF2B5EF4-FFF2-40B4-BE49-F238E27FC236}">
                <a16:creationId xmlns:a16="http://schemas.microsoft.com/office/drawing/2014/main" id="{9FDE27FB-F378-E046-A201-728B063DB931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0688638" y="4454866"/>
            <a:ext cx="904873" cy="39719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Allgemeiner Bereich </a:t>
            </a:r>
            <a:endParaRPr kumimoji="0" lang="de-DE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2DA0F61-EAF6-6A2B-B90C-D02AA836BCBA}"/>
              </a:ext>
            </a:extLst>
          </p:cNvPr>
          <p:cNvSpPr/>
          <p:nvPr/>
        </p:nvSpPr>
        <p:spPr>
          <a:xfrm>
            <a:off x="1199456" y="3853558"/>
            <a:ext cx="5094577" cy="1096021"/>
          </a:xfrm>
          <a:prstGeom prst="rect">
            <a:avLst/>
          </a:prstGeom>
          <a:solidFill>
            <a:srgbClr val="0087B9">
              <a:alpha val="15000"/>
            </a:srgbClr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53054CE3-145E-463E-17B1-503AC4FBFFDA}"/>
              </a:ext>
            </a:extLst>
          </p:cNvPr>
          <p:cNvSpPr/>
          <p:nvPr/>
        </p:nvSpPr>
        <p:spPr>
          <a:xfrm>
            <a:off x="1854890" y="2574738"/>
            <a:ext cx="3965981" cy="1096021"/>
          </a:xfrm>
          <a:prstGeom prst="rect">
            <a:avLst/>
          </a:prstGeom>
          <a:solidFill>
            <a:srgbClr val="9FD45F">
              <a:alpha val="15000"/>
            </a:srgbClr>
          </a:solidFill>
          <a:ln w="19050">
            <a:solidFill>
              <a:srgbClr val="78BE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A0E05734-6055-A239-C6E3-1C81DBBBF269}"/>
              </a:ext>
            </a:extLst>
          </p:cNvPr>
          <p:cNvCxnSpPr>
            <a:cxnSpLocks/>
          </p:cNvCxnSpPr>
          <p:nvPr/>
        </p:nvCxnSpPr>
        <p:spPr>
          <a:xfrm>
            <a:off x="3627339" y="2145839"/>
            <a:ext cx="0" cy="380983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6976DBE3-D6D5-5E5E-371D-2B5F8AE0088E}"/>
              </a:ext>
            </a:extLst>
          </p:cNvPr>
          <p:cNvCxnSpPr>
            <a:cxnSpLocks/>
          </p:cNvCxnSpPr>
          <p:nvPr/>
        </p:nvCxnSpPr>
        <p:spPr>
          <a:xfrm flipH="1">
            <a:off x="3174903" y="2132856"/>
            <a:ext cx="904873" cy="0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asterTextbox1">
            <a:extLst>
              <a:ext uri="{FF2B5EF4-FFF2-40B4-BE49-F238E27FC236}">
                <a16:creationId xmlns:a16="http://schemas.microsoft.com/office/drawing/2014/main" id="{4176F1C2-ED0E-070E-E688-336111E47D81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0713839" y="3645072"/>
            <a:ext cx="904873" cy="39719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Bereich für </a:t>
            </a: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TF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85035A63-1C0C-1A74-45BA-389F18617F42}"/>
              </a:ext>
            </a:extLst>
          </p:cNvPr>
          <p:cNvSpPr/>
          <p:nvPr/>
        </p:nvSpPr>
        <p:spPr>
          <a:xfrm>
            <a:off x="7276643" y="3853558"/>
            <a:ext cx="1771685" cy="1096021"/>
          </a:xfrm>
          <a:prstGeom prst="rect">
            <a:avLst/>
          </a:prstGeom>
          <a:solidFill>
            <a:srgbClr val="FF0000">
              <a:alpha val="15000"/>
            </a:srgb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BDE88E6A-F3C4-821A-CAF7-84E1E9016CA1}"/>
              </a:ext>
            </a:extLst>
          </p:cNvPr>
          <p:cNvCxnSpPr>
            <a:cxnSpLocks/>
          </p:cNvCxnSpPr>
          <p:nvPr/>
        </p:nvCxnSpPr>
        <p:spPr>
          <a:xfrm>
            <a:off x="8166930" y="4992233"/>
            <a:ext cx="0" cy="380983"/>
          </a:xfrm>
          <a:prstGeom prst="line">
            <a:avLst/>
          </a:prstGeom>
          <a:ln w="19050" cmpd="sng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151A7527-D88D-29C0-F72F-D8569AA81118}"/>
              </a:ext>
            </a:extLst>
          </p:cNvPr>
          <p:cNvCxnSpPr>
            <a:cxnSpLocks/>
          </p:cNvCxnSpPr>
          <p:nvPr/>
        </p:nvCxnSpPr>
        <p:spPr>
          <a:xfrm flipH="1">
            <a:off x="7714494" y="5373216"/>
            <a:ext cx="904873" cy="0"/>
          </a:xfrm>
          <a:prstGeom prst="line">
            <a:avLst/>
          </a:prstGeom>
          <a:ln w="19050" cmpd="sng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masterTextbox1">
            <a:extLst>
              <a:ext uri="{FF2B5EF4-FFF2-40B4-BE49-F238E27FC236}">
                <a16:creationId xmlns:a16="http://schemas.microsoft.com/office/drawing/2014/main" id="{BB017115-F418-5E12-96EC-E676F80E19FA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10688638" y="2763278"/>
            <a:ext cx="904873" cy="39719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Bereich für </a:t>
            </a: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Bordservice  </a:t>
            </a:r>
            <a:endParaRPr kumimoji="0" lang="de-DE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59204B4D-D35A-15A0-C195-B0E1FAA6B28F}"/>
              </a:ext>
            </a:extLst>
          </p:cNvPr>
          <p:cNvSpPr/>
          <p:nvPr/>
        </p:nvSpPr>
        <p:spPr>
          <a:xfrm>
            <a:off x="6333766" y="3853558"/>
            <a:ext cx="904873" cy="1096021"/>
          </a:xfrm>
          <a:prstGeom prst="rect">
            <a:avLst/>
          </a:prstGeom>
          <a:solidFill>
            <a:srgbClr val="E93E8F">
              <a:alpha val="15000"/>
            </a:srgb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E3F033F3-2F9B-277F-51A9-859F353A533C}"/>
              </a:ext>
            </a:extLst>
          </p:cNvPr>
          <p:cNvCxnSpPr>
            <a:cxnSpLocks/>
          </p:cNvCxnSpPr>
          <p:nvPr/>
        </p:nvCxnSpPr>
        <p:spPr>
          <a:xfrm>
            <a:off x="6837621" y="4992233"/>
            <a:ext cx="0" cy="380983"/>
          </a:xfrm>
          <a:prstGeom prst="line">
            <a:avLst/>
          </a:prstGeom>
          <a:ln w="19050" cmpd="sng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01095C7A-F75B-B78F-ECDF-74D27994B31A}"/>
              </a:ext>
            </a:extLst>
          </p:cNvPr>
          <p:cNvCxnSpPr>
            <a:cxnSpLocks/>
          </p:cNvCxnSpPr>
          <p:nvPr/>
        </p:nvCxnSpPr>
        <p:spPr>
          <a:xfrm flipH="1">
            <a:off x="6385185" y="5373216"/>
            <a:ext cx="904873" cy="0"/>
          </a:xfrm>
          <a:prstGeom prst="line">
            <a:avLst/>
          </a:prstGeom>
          <a:ln w="19050" cmpd="sng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masterTextbox1">
            <a:extLst>
              <a:ext uri="{FF2B5EF4-FFF2-40B4-BE49-F238E27FC236}">
                <a16:creationId xmlns:a16="http://schemas.microsoft.com/office/drawing/2014/main" id="{1800E28E-B072-97DF-A2C1-22C466607FAE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6385185" y="5524434"/>
            <a:ext cx="904873" cy="39719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Minibar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A3255EFA-3F3D-B88F-B61B-565E6C819899}"/>
              </a:ext>
            </a:extLst>
          </p:cNvPr>
          <p:cNvSpPr/>
          <p:nvPr/>
        </p:nvSpPr>
        <p:spPr>
          <a:xfrm>
            <a:off x="9502216" y="3853558"/>
            <a:ext cx="834893" cy="1096021"/>
          </a:xfrm>
          <a:prstGeom prst="rect">
            <a:avLst/>
          </a:prstGeom>
          <a:solidFill>
            <a:srgbClr val="44741A">
              <a:alpha val="15000"/>
            </a:srgbClr>
          </a:solidFill>
          <a:ln w="19050">
            <a:solidFill>
              <a:srgbClr val="9FD4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74C58DA9-D990-6BA9-438F-81F55CA60D6E}"/>
              </a:ext>
            </a:extLst>
          </p:cNvPr>
          <p:cNvSpPr/>
          <p:nvPr/>
        </p:nvSpPr>
        <p:spPr>
          <a:xfrm>
            <a:off x="9502216" y="2574738"/>
            <a:ext cx="834893" cy="1096021"/>
          </a:xfrm>
          <a:prstGeom prst="rect">
            <a:avLst/>
          </a:prstGeom>
          <a:solidFill>
            <a:srgbClr val="9FD45F">
              <a:alpha val="15000"/>
            </a:srgbClr>
          </a:solidFill>
          <a:ln w="19050">
            <a:solidFill>
              <a:srgbClr val="9FD4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074CA758-CE3C-5374-ACE0-EB6DB95FFD61}"/>
              </a:ext>
            </a:extLst>
          </p:cNvPr>
          <p:cNvCxnSpPr>
            <a:cxnSpLocks/>
          </p:cNvCxnSpPr>
          <p:nvPr/>
        </p:nvCxnSpPr>
        <p:spPr>
          <a:xfrm>
            <a:off x="9900489" y="4992233"/>
            <a:ext cx="0" cy="380983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Gerader Verbinder 1023">
            <a:extLst>
              <a:ext uri="{FF2B5EF4-FFF2-40B4-BE49-F238E27FC236}">
                <a16:creationId xmlns:a16="http://schemas.microsoft.com/office/drawing/2014/main" id="{6A749A89-472F-1539-9B04-F6E09295D50D}"/>
              </a:ext>
            </a:extLst>
          </p:cNvPr>
          <p:cNvCxnSpPr>
            <a:cxnSpLocks/>
          </p:cNvCxnSpPr>
          <p:nvPr/>
        </p:nvCxnSpPr>
        <p:spPr>
          <a:xfrm flipH="1">
            <a:off x="9448053" y="5373216"/>
            <a:ext cx="904873" cy="0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masterTextbox1">
            <a:extLst>
              <a:ext uri="{FF2B5EF4-FFF2-40B4-BE49-F238E27FC236}">
                <a16:creationId xmlns:a16="http://schemas.microsoft.com/office/drawing/2014/main" id="{7F59BD00-501C-5885-BF5F-30DDDE9047A8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9192344" y="5524434"/>
            <a:ext cx="1416290" cy="39719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Bereich Bordservice</a:t>
            </a: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Sprechstelle Wagen 1   </a:t>
            </a:r>
            <a:endParaRPr kumimoji="0" lang="de-DE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1028" name="Gerader Verbinder 1027">
            <a:extLst>
              <a:ext uri="{FF2B5EF4-FFF2-40B4-BE49-F238E27FC236}">
                <a16:creationId xmlns:a16="http://schemas.microsoft.com/office/drawing/2014/main" id="{169F3376-0680-A91F-3C61-6C61A23E3E87}"/>
              </a:ext>
            </a:extLst>
          </p:cNvPr>
          <p:cNvCxnSpPr>
            <a:cxnSpLocks/>
          </p:cNvCxnSpPr>
          <p:nvPr/>
        </p:nvCxnSpPr>
        <p:spPr>
          <a:xfrm>
            <a:off x="9924359" y="2145839"/>
            <a:ext cx="0" cy="380983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Gerader Verbinder 1028">
            <a:extLst>
              <a:ext uri="{FF2B5EF4-FFF2-40B4-BE49-F238E27FC236}">
                <a16:creationId xmlns:a16="http://schemas.microsoft.com/office/drawing/2014/main" id="{2D8B969B-1349-8BF5-B2E8-7AC633B680D6}"/>
              </a:ext>
            </a:extLst>
          </p:cNvPr>
          <p:cNvCxnSpPr>
            <a:cxnSpLocks/>
          </p:cNvCxnSpPr>
          <p:nvPr/>
        </p:nvCxnSpPr>
        <p:spPr>
          <a:xfrm flipH="1">
            <a:off x="9471923" y="2132856"/>
            <a:ext cx="904873" cy="0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0" name="masterTextbox1">
            <a:extLst>
              <a:ext uri="{FF2B5EF4-FFF2-40B4-BE49-F238E27FC236}">
                <a16:creationId xmlns:a16="http://schemas.microsoft.com/office/drawing/2014/main" id="{51785774-3EB2-B492-063C-0937EC109A7A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9216214" y="1735662"/>
            <a:ext cx="1416290" cy="39719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Bereich Bordservice</a:t>
            </a: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Sprechstelle Wagen 2   </a:t>
            </a:r>
            <a:endParaRPr kumimoji="0" lang="de-DE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31" name="Flussdiagramm: Verbinder 1030">
            <a:extLst>
              <a:ext uri="{FF2B5EF4-FFF2-40B4-BE49-F238E27FC236}">
                <a16:creationId xmlns:a16="http://schemas.microsoft.com/office/drawing/2014/main" id="{686F707D-55D3-65D1-707A-4AE2A94CDCBE}"/>
              </a:ext>
            </a:extLst>
          </p:cNvPr>
          <p:cNvSpPr>
            <a:spLocks/>
          </p:cNvSpPr>
          <p:nvPr/>
        </p:nvSpPr>
        <p:spPr>
          <a:xfrm>
            <a:off x="1281545" y="4875546"/>
            <a:ext cx="180000" cy="18000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32" name="masterTextbox1">
            <a:extLst>
              <a:ext uri="{FF2B5EF4-FFF2-40B4-BE49-F238E27FC236}">
                <a16:creationId xmlns:a16="http://schemas.microsoft.com/office/drawing/2014/main" id="{B316D32E-C4F0-EB77-7790-27C8EAFC3042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23392" y="5524434"/>
            <a:ext cx="1496306" cy="39719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07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Eventbereich TF</a:t>
            </a:r>
            <a:endParaRPr lang="de-DE">
              <a:ea typeface="+mn-ea"/>
              <a:cs typeface="+mn-cs"/>
            </a:endParaRPr>
          </a:p>
          <a:p>
            <a:pPr indent="-179070" algn="ctr">
              <a:buClr>
                <a:srgbClr val="EC0016"/>
              </a:buClr>
              <a:defRPr/>
            </a:pPr>
            <a:r>
              <a:rPr lang="de-DE" sz="1000" dirty="0">
                <a:solidFill>
                  <a:prstClr val="black"/>
                </a:solidFill>
                <a:latin typeface="DB Sans"/>
              </a:rPr>
              <a:t>Besichtigung Führerstand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 </a:t>
            </a:r>
            <a:endParaRPr lang="de-DE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</a:endParaRPr>
          </a:p>
        </p:txBody>
      </p:sp>
      <p:cxnSp>
        <p:nvCxnSpPr>
          <p:cNvPr id="1033" name="Gerader Verbinder 1032">
            <a:extLst>
              <a:ext uri="{FF2B5EF4-FFF2-40B4-BE49-F238E27FC236}">
                <a16:creationId xmlns:a16="http://schemas.microsoft.com/office/drawing/2014/main" id="{D21031EE-D89E-16FA-70E8-302B09DD4CB2}"/>
              </a:ext>
            </a:extLst>
          </p:cNvPr>
          <p:cNvCxnSpPr>
            <a:cxnSpLocks/>
          </p:cNvCxnSpPr>
          <p:nvPr/>
        </p:nvCxnSpPr>
        <p:spPr>
          <a:xfrm>
            <a:off x="1371545" y="4992233"/>
            <a:ext cx="0" cy="380983"/>
          </a:xfrm>
          <a:prstGeom prst="line">
            <a:avLst/>
          </a:prstGeom>
          <a:ln w="190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Gerader Verbinder 1033">
            <a:extLst>
              <a:ext uri="{FF2B5EF4-FFF2-40B4-BE49-F238E27FC236}">
                <a16:creationId xmlns:a16="http://schemas.microsoft.com/office/drawing/2014/main" id="{DE04CBC7-3872-2EB2-58F0-C373D1BEE068}"/>
              </a:ext>
            </a:extLst>
          </p:cNvPr>
          <p:cNvCxnSpPr>
            <a:cxnSpLocks/>
          </p:cNvCxnSpPr>
          <p:nvPr/>
        </p:nvCxnSpPr>
        <p:spPr>
          <a:xfrm flipH="1">
            <a:off x="919109" y="5373216"/>
            <a:ext cx="904873" cy="0"/>
          </a:xfrm>
          <a:prstGeom prst="line">
            <a:avLst/>
          </a:prstGeom>
          <a:ln w="190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5" name="Flussdiagramm: Verbinder 1034">
            <a:extLst>
              <a:ext uri="{FF2B5EF4-FFF2-40B4-BE49-F238E27FC236}">
                <a16:creationId xmlns:a16="http://schemas.microsoft.com/office/drawing/2014/main" id="{0BA0B9EA-6CBA-FDC1-47B2-0E5FA9F263BC}"/>
              </a:ext>
            </a:extLst>
          </p:cNvPr>
          <p:cNvSpPr>
            <a:spLocks/>
          </p:cNvSpPr>
          <p:nvPr/>
        </p:nvSpPr>
        <p:spPr>
          <a:xfrm>
            <a:off x="2714020" y="4875546"/>
            <a:ext cx="180000" cy="180000"/>
          </a:xfrm>
          <a:prstGeom prst="flowChartConnector">
            <a:avLst/>
          </a:prstGeom>
          <a:solidFill>
            <a:srgbClr val="309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36" name="masterTextbox1">
            <a:extLst>
              <a:ext uri="{FF2B5EF4-FFF2-40B4-BE49-F238E27FC236}">
                <a16:creationId xmlns:a16="http://schemas.microsoft.com/office/drawing/2014/main" id="{F9F98A35-50DC-3161-E733-5ADF8AB8EDC4}"/>
              </a:ext>
            </a:extLst>
          </p:cNvPr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2138376" y="5451436"/>
            <a:ext cx="1656184" cy="768487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179388" algn="ctr">
              <a:buClr>
                <a:srgbClr val="EC0016"/>
              </a:buClr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Peer Café TF</a:t>
            </a:r>
          </a:p>
          <a:p>
            <a:pPr indent="-179388" algn="ctr">
              <a:buClr>
                <a:srgbClr val="EC0016"/>
              </a:buClr>
              <a:defRPr/>
            </a:pPr>
            <a:r>
              <a:rPr kumimoji="0" lang="de-DE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Austausch und allgemeine Informationen</a:t>
            </a:r>
            <a:r>
              <a:rPr lang="de-DE" sz="1000" dirty="0">
                <a:solidFill>
                  <a:prstClr val="black"/>
                </a:solidFill>
                <a:latin typeface="DB Sans"/>
              </a:rPr>
              <a:t> Strecke &amp; Bereitstellung </a:t>
            </a:r>
            <a:endParaRPr kumimoji="0" lang="de-DE" sz="1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1037" name="Gerader Verbinder 1036">
            <a:extLst>
              <a:ext uri="{FF2B5EF4-FFF2-40B4-BE49-F238E27FC236}">
                <a16:creationId xmlns:a16="http://schemas.microsoft.com/office/drawing/2014/main" id="{5F7C6652-87FC-677B-6502-2C67E653F4E5}"/>
              </a:ext>
            </a:extLst>
          </p:cNvPr>
          <p:cNvCxnSpPr>
            <a:cxnSpLocks/>
          </p:cNvCxnSpPr>
          <p:nvPr/>
        </p:nvCxnSpPr>
        <p:spPr>
          <a:xfrm>
            <a:off x="2804020" y="4992233"/>
            <a:ext cx="1" cy="380983"/>
          </a:xfrm>
          <a:prstGeom prst="line">
            <a:avLst/>
          </a:prstGeom>
          <a:ln w="19050" cmpd="sng">
            <a:solidFill>
              <a:srgbClr val="309FD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8" name="Gerader Verbinder 1037">
            <a:extLst>
              <a:ext uri="{FF2B5EF4-FFF2-40B4-BE49-F238E27FC236}">
                <a16:creationId xmlns:a16="http://schemas.microsoft.com/office/drawing/2014/main" id="{6F9C8FE1-9951-98E3-0E82-CFBCE2041A2B}"/>
              </a:ext>
            </a:extLst>
          </p:cNvPr>
          <p:cNvCxnSpPr>
            <a:cxnSpLocks/>
          </p:cNvCxnSpPr>
          <p:nvPr/>
        </p:nvCxnSpPr>
        <p:spPr>
          <a:xfrm flipH="1">
            <a:off x="2351584" y="5373216"/>
            <a:ext cx="904873" cy="0"/>
          </a:xfrm>
          <a:prstGeom prst="line">
            <a:avLst/>
          </a:prstGeom>
          <a:ln w="19050" cmpd="sng">
            <a:solidFill>
              <a:srgbClr val="309FD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Gerader Verbinder 1042">
            <a:extLst>
              <a:ext uri="{FF2B5EF4-FFF2-40B4-BE49-F238E27FC236}">
                <a16:creationId xmlns:a16="http://schemas.microsoft.com/office/drawing/2014/main" id="{18988FB8-A2FF-A794-67F8-F413AE5610EA}"/>
              </a:ext>
            </a:extLst>
          </p:cNvPr>
          <p:cNvCxnSpPr>
            <a:cxnSpLocks/>
          </p:cNvCxnSpPr>
          <p:nvPr/>
        </p:nvCxnSpPr>
        <p:spPr>
          <a:xfrm flipH="1">
            <a:off x="2191081" y="3843669"/>
            <a:ext cx="27563" cy="0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0" name="masterTextbox1">
            <a:extLst>
              <a:ext uri="{FF2B5EF4-FFF2-40B4-BE49-F238E27FC236}">
                <a16:creationId xmlns:a16="http://schemas.microsoft.com/office/drawing/2014/main" id="{47EA2FB8-ACD0-FC64-8CED-FBB2B916296D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6672064" y="1268759"/>
            <a:ext cx="2376264" cy="776571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Peer Café</a:t>
            </a: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Bordservice (ZUB / Gastro)</a:t>
            </a: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kumimoji="0" lang="de-DE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Austausch und allgemeine Informationen</a:t>
            </a:r>
            <a:r>
              <a:rPr lang="de-DE" sz="1000" dirty="0">
                <a:solidFill>
                  <a:prstClr val="black"/>
                </a:solidFill>
                <a:latin typeface="DB Sans"/>
              </a:rPr>
              <a:t> ZUB &amp; Gastro</a:t>
            </a:r>
            <a:endParaRPr kumimoji="0" lang="de-DE" sz="1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54" name="masterTextbox1">
            <a:extLst>
              <a:ext uri="{FF2B5EF4-FFF2-40B4-BE49-F238E27FC236}">
                <a16:creationId xmlns:a16="http://schemas.microsoft.com/office/drawing/2014/main" id="{CFEA2260-3B30-7D03-4EFF-7954A2386620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2191081" y="1412776"/>
            <a:ext cx="2994115" cy="683162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Eventbereich Bordservice</a:t>
            </a: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dirty="0">
                <a:solidFill>
                  <a:prstClr val="black"/>
                </a:solidFill>
                <a:latin typeface="DB Sans"/>
              </a:rPr>
              <a:t>z.B. Tickets entwerten, Tablett tragen, Erklärung RIS DAB &amp; KCI, Sprechstellen testen, Besichtigung der Galley, Erklärung der UBK</a:t>
            </a:r>
            <a:endParaRPr kumimoji="0" lang="de-DE" sz="1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1058" name="Gerader Verbinder 1057">
            <a:extLst>
              <a:ext uri="{FF2B5EF4-FFF2-40B4-BE49-F238E27FC236}">
                <a16:creationId xmlns:a16="http://schemas.microsoft.com/office/drawing/2014/main" id="{63AD2FBE-71D8-2E58-B772-F560E459E658}"/>
              </a:ext>
            </a:extLst>
          </p:cNvPr>
          <p:cNvCxnSpPr>
            <a:cxnSpLocks/>
          </p:cNvCxnSpPr>
          <p:nvPr/>
        </p:nvCxnSpPr>
        <p:spPr>
          <a:xfrm flipH="1">
            <a:off x="7479768" y="2060848"/>
            <a:ext cx="904873" cy="0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0" name="Rechteck 1059">
            <a:extLst>
              <a:ext uri="{FF2B5EF4-FFF2-40B4-BE49-F238E27FC236}">
                <a16:creationId xmlns:a16="http://schemas.microsoft.com/office/drawing/2014/main" id="{48B3F897-ACEE-A462-D9C9-590772AC0A5E}"/>
              </a:ext>
            </a:extLst>
          </p:cNvPr>
          <p:cNvSpPr/>
          <p:nvPr/>
        </p:nvSpPr>
        <p:spPr>
          <a:xfrm>
            <a:off x="6415147" y="2574738"/>
            <a:ext cx="2604584" cy="1096021"/>
          </a:xfrm>
          <a:prstGeom prst="rect">
            <a:avLst/>
          </a:prstGeom>
          <a:solidFill>
            <a:srgbClr val="9FD45F">
              <a:alpha val="15000"/>
            </a:srgbClr>
          </a:solidFill>
          <a:ln w="19050">
            <a:solidFill>
              <a:srgbClr val="9FD4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61" name="masterTextbox1">
            <a:extLst>
              <a:ext uri="{FF2B5EF4-FFF2-40B4-BE49-F238E27FC236}">
                <a16:creationId xmlns:a16="http://schemas.microsoft.com/office/drawing/2014/main" id="{B8F24E11-28F6-0AC6-B769-D6B13D08735F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7314129" y="5524434"/>
            <a:ext cx="1705602" cy="600566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Reiseorganisation - </a:t>
            </a:r>
            <a:r>
              <a:rPr kumimoji="0" lang="de-DE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Informationen durch HM </a:t>
            </a:r>
            <a:b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</a:b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t>zum Fernverkehr &amp; VR Brillen </a:t>
            </a:r>
          </a:p>
        </p:txBody>
      </p:sp>
      <p:cxnSp>
        <p:nvCxnSpPr>
          <p:cNvPr id="1073" name="Gerader Verbinder 1072">
            <a:extLst>
              <a:ext uri="{FF2B5EF4-FFF2-40B4-BE49-F238E27FC236}">
                <a16:creationId xmlns:a16="http://schemas.microsoft.com/office/drawing/2014/main" id="{18456700-77B9-578C-AFA0-BEE48A7755DC}"/>
              </a:ext>
            </a:extLst>
          </p:cNvPr>
          <p:cNvCxnSpPr>
            <a:cxnSpLocks/>
          </p:cNvCxnSpPr>
          <p:nvPr/>
        </p:nvCxnSpPr>
        <p:spPr>
          <a:xfrm>
            <a:off x="5891461" y="4992233"/>
            <a:ext cx="3761" cy="380983"/>
          </a:xfrm>
          <a:prstGeom prst="line">
            <a:avLst/>
          </a:prstGeom>
          <a:ln w="190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4" name="Gerader Verbinder 1073">
            <a:extLst>
              <a:ext uri="{FF2B5EF4-FFF2-40B4-BE49-F238E27FC236}">
                <a16:creationId xmlns:a16="http://schemas.microsoft.com/office/drawing/2014/main" id="{EBF8DE2B-90DC-8429-FE5B-CB3D6201B07B}"/>
              </a:ext>
            </a:extLst>
          </p:cNvPr>
          <p:cNvCxnSpPr>
            <a:cxnSpLocks/>
          </p:cNvCxnSpPr>
          <p:nvPr/>
        </p:nvCxnSpPr>
        <p:spPr>
          <a:xfrm flipH="1">
            <a:off x="5440905" y="5373216"/>
            <a:ext cx="904873" cy="0"/>
          </a:xfrm>
          <a:prstGeom prst="line">
            <a:avLst/>
          </a:prstGeom>
          <a:ln w="190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5" name="masterTextbox1">
            <a:extLst>
              <a:ext uri="{FF2B5EF4-FFF2-40B4-BE49-F238E27FC236}">
                <a16:creationId xmlns:a16="http://schemas.microsoft.com/office/drawing/2014/main" id="{C60D3918-D2BE-2CA0-5490-F1C4F2A5ECE1}"/>
              </a:ext>
            </a:extLst>
          </p:cNvPr>
          <p:cNvSpPr txBox="1">
            <a:spLocks/>
          </p:cNvSpPr>
          <p:nvPr>
            <p:custDataLst>
              <p:tags r:id="rId12"/>
            </p:custDataLst>
          </p:nvPr>
        </p:nvSpPr>
        <p:spPr>
          <a:xfrm>
            <a:off x="5185196" y="5524434"/>
            <a:ext cx="1416290" cy="39719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000000"/>
                </a:solidFill>
              </a14:hiddenLine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Eventbereich TF</a:t>
            </a:r>
          </a:p>
          <a:p>
            <a:pPr marL="0" marR="0" lvl="0" indent="-179388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prstClr val="black"/>
                </a:solidFill>
                <a:latin typeface="DB Sans"/>
              </a:rPr>
              <a:t> </a:t>
            </a:r>
            <a:r>
              <a:rPr lang="de-DE" sz="1000" dirty="0">
                <a:solidFill>
                  <a:prstClr val="black"/>
                </a:solidFill>
                <a:latin typeface="DB Sans"/>
              </a:rPr>
              <a:t>z.B. Signalspiele </a:t>
            </a:r>
            <a:endParaRPr kumimoji="0" lang="de-DE" sz="1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77" name="Flussdiagramm: Verbinder 1076">
            <a:extLst>
              <a:ext uri="{FF2B5EF4-FFF2-40B4-BE49-F238E27FC236}">
                <a16:creationId xmlns:a16="http://schemas.microsoft.com/office/drawing/2014/main" id="{F4A236C2-C7E6-C4E7-F1E5-CDF3CF7D96EB}"/>
              </a:ext>
            </a:extLst>
          </p:cNvPr>
          <p:cNvSpPr>
            <a:spLocks/>
          </p:cNvSpPr>
          <p:nvPr/>
        </p:nvSpPr>
        <p:spPr>
          <a:xfrm>
            <a:off x="3537339" y="2469770"/>
            <a:ext cx="180000" cy="180000"/>
          </a:xfrm>
          <a:prstGeom prst="flowChartConnector">
            <a:avLst/>
          </a:prstGeom>
          <a:solidFill>
            <a:srgbClr val="9FD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78" name="Flussdiagramm: Verbinder 1077">
            <a:extLst>
              <a:ext uri="{FF2B5EF4-FFF2-40B4-BE49-F238E27FC236}">
                <a16:creationId xmlns:a16="http://schemas.microsoft.com/office/drawing/2014/main" id="{5ED7BFFE-8098-26FB-A5D6-89A60CB9E72E}"/>
              </a:ext>
            </a:extLst>
          </p:cNvPr>
          <p:cNvSpPr>
            <a:spLocks/>
          </p:cNvSpPr>
          <p:nvPr/>
        </p:nvSpPr>
        <p:spPr>
          <a:xfrm>
            <a:off x="8076930" y="4875546"/>
            <a:ext cx="180000" cy="1800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79" name="Flussdiagramm: Verbinder 1078">
            <a:extLst>
              <a:ext uri="{FF2B5EF4-FFF2-40B4-BE49-F238E27FC236}">
                <a16:creationId xmlns:a16="http://schemas.microsoft.com/office/drawing/2014/main" id="{AD5DF192-A402-8E90-79F1-48E31F243711}"/>
              </a:ext>
            </a:extLst>
          </p:cNvPr>
          <p:cNvSpPr>
            <a:spLocks/>
          </p:cNvSpPr>
          <p:nvPr/>
        </p:nvSpPr>
        <p:spPr>
          <a:xfrm>
            <a:off x="9810489" y="4875546"/>
            <a:ext cx="180000" cy="180000"/>
          </a:xfrm>
          <a:prstGeom prst="flowChartConnector">
            <a:avLst/>
          </a:prstGeom>
          <a:solidFill>
            <a:srgbClr val="9FD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80" name="Flussdiagramm: Verbinder 1079">
            <a:extLst>
              <a:ext uri="{FF2B5EF4-FFF2-40B4-BE49-F238E27FC236}">
                <a16:creationId xmlns:a16="http://schemas.microsoft.com/office/drawing/2014/main" id="{DA6C4BD0-585C-4326-8024-7E37F72A34CB}"/>
              </a:ext>
            </a:extLst>
          </p:cNvPr>
          <p:cNvSpPr>
            <a:spLocks/>
          </p:cNvSpPr>
          <p:nvPr/>
        </p:nvSpPr>
        <p:spPr>
          <a:xfrm>
            <a:off x="5803341" y="4875546"/>
            <a:ext cx="180000" cy="18000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81" name="Flussdiagramm: Verbinder 1080">
            <a:extLst>
              <a:ext uri="{FF2B5EF4-FFF2-40B4-BE49-F238E27FC236}">
                <a16:creationId xmlns:a16="http://schemas.microsoft.com/office/drawing/2014/main" id="{386B9823-4719-B6C3-4FAC-30416C9CCB65}"/>
              </a:ext>
            </a:extLst>
          </p:cNvPr>
          <p:cNvSpPr>
            <a:spLocks/>
          </p:cNvSpPr>
          <p:nvPr/>
        </p:nvSpPr>
        <p:spPr>
          <a:xfrm>
            <a:off x="6747621" y="4875546"/>
            <a:ext cx="180000" cy="1800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1083" name="Flussdiagramm: Verbinder 1082">
            <a:extLst>
              <a:ext uri="{FF2B5EF4-FFF2-40B4-BE49-F238E27FC236}">
                <a16:creationId xmlns:a16="http://schemas.microsoft.com/office/drawing/2014/main" id="{7CD453A4-1A9F-DC2B-EB79-FE16AC423612}"/>
              </a:ext>
            </a:extLst>
          </p:cNvPr>
          <p:cNvSpPr>
            <a:spLocks/>
          </p:cNvSpPr>
          <p:nvPr/>
        </p:nvSpPr>
        <p:spPr>
          <a:xfrm>
            <a:off x="9834359" y="2469770"/>
            <a:ext cx="180000" cy="180000"/>
          </a:xfrm>
          <a:prstGeom prst="flowChartConnector">
            <a:avLst/>
          </a:prstGeom>
          <a:solidFill>
            <a:srgbClr val="9FD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F685E6AE-B550-5F99-2445-E4E843287BAC}"/>
              </a:ext>
            </a:extLst>
          </p:cNvPr>
          <p:cNvCxnSpPr>
            <a:cxnSpLocks/>
          </p:cNvCxnSpPr>
          <p:nvPr/>
        </p:nvCxnSpPr>
        <p:spPr>
          <a:xfrm>
            <a:off x="7932204" y="2076366"/>
            <a:ext cx="0" cy="380983"/>
          </a:xfrm>
          <a:prstGeom prst="line">
            <a:avLst/>
          </a:prstGeom>
          <a:ln w="19050" cmpd="sng">
            <a:solidFill>
              <a:srgbClr val="9FD45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1" name="Flussdiagramm: Verbinder 1040">
            <a:extLst>
              <a:ext uri="{FF2B5EF4-FFF2-40B4-BE49-F238E27FC236}">
                <a16:creationId xmlns:a16="http://schemas.microsoft.com/office/drawing/2014/main" id="{5E8F1226-B575-3602-0F35-F502D0692CD4}"/>
              </a:ext>
            </a:extLst>
          </p:cNvPr>
          <p:cNvSpPr>
            <a:spLocks/>
          </p:cNvSpPr>
          <p:nvPr/>
        </p:nvSpPr>
        <p:spPr>
          <a:xfrm>
            <a:off x="7842204" y="2469770"/>
            <a:ext cx="180000" cy="180000"/>
          </a:xfrm>
          <a:prstGeom prst="flowChartConnector">
            <a:avLst/>
          </a:prstGeom>
          <a:solidFill>
            <a:srgbClr val="9FD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0016"/>
              </a:buClr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05147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MASTER" val="DB 16_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29,24126"/>
  <p:tag name="TOP" val="114,0772"/>
</p:tagLst>
</file>

<file path=ppt/theme/theme1.xml><?xml version="1.0" encoding="utf-8"?>
<a:theme xmlns:a="http://schemas.openxmlformats.org/drawingml/2006/main" name="DB">
  <a:themeElements>
    <a:clrScheme name="DB Farben">
      <a:dk1>
        <a:sysClr val="windowText" lastClr="000000"/>
      </a:dk1>
      <a:lt1>
        <a:sysClr val="window" lastClr="FFFFFF"/>
      </a:lt1>
      <a:dk2>
        <a:srgbClr val="000000"/>
      </a:dk2>
      <a:lt2>
        <a:srgbClr val="878C96"/>
      </a:lt2>
      <a:accent1>
        <a:srgbClr val="D7DCE1"/>
      </a:accent1>
      <a:accent2>
        <a:srgbClr val="EC0016"/>
      </a:accent2>
      <a:accent3>
        <a:srgbClr val="F0F3F5"/>
      </a:accent3>
      <a:accent4>
        <a:srgbClr val="AFB4BB"/>
      </a:accent4>
      <a:accent5>
        <a:srgbClr val="3C414B"/>
      </a:accent5>
      <a:accent6>
        <a:srgbClr val="F0F3F5"/>
      </a:accent6>
      <a:hlink>
        <a:srgbClr val="3C414B"/>
      </a:hlink>
      <a:folHlink>
        <a:srgbClr val="878C96"/>
      </a:folHlink>
    </a:clrScheme>
    <a:fontScheme name="Benutzerdefiniert 104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lIns="72000" tIns="72000" rIns="72000" bIns="72000" rtlCol="0" anchor="ctr"/>
      <a:lstStyle>
        <a:defPPr algn="ctr">
          <a:buClr>
            <a:schemeClr val="accent2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AFB4BB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180975" indent="-180975" algn="l">
          <a:buClr>
            <a:schemeClr val="accent2"/>
          </a:buClr>
          <a:buFont typeface="DB Sans" panose="020B0502050202020204" pitchFamily="34" charset="0"/>
          <a:buChar char="‒"/>
          <a:defRPr sz="1600" dirty="0" err="1" smtClean="0"/>
        </a:defPPr>
      </a:lstStyle>
    </a:txDef>
  </a:objectDefaults>
  <a:extraClrSchemeLst/>
  <a:custClrLst>
    <a:custClr name="Yellow 700">
      <a:srgbClr val="FF9B00"/>
    </a:custClr>
    <a:custClr name="Orange 700">
      <a:srgbClr val="C05E00"/>
    </a:custClr>
    <a:custClr name="Red 700">
      <a:srgbClr val="9B000E"/>
    </a:custClr>
    <a:custClr name="Burgundry 700">
      <a:srgbClr val="641E32"/>
    </a:custClr>
    <a:custClr name="Pink 700">
      <a:srgbClr val="B80065"/>
    </a:custClr>
    <a:custClr name="Violett 700">
      <a:srgbClr val="581D70"/>
    </a:custClr>
    <a:custClr name="Blue 700">
      <a:srgbClr val="0A1E6E"/>
    </a:custClr>
    <a:custClr name="Cyan 700">
      <a:srgbClr val="0087B9"/>
    </a:custClr>
    <a:custClr name="Turquiose 700">
      <a:srgbClr val="006E6B"/>
    </a:custClr>
    <a:custClr name="Green 700">
      <a:srgbClr val="165C27"/>
    </a:custClr>
    <a:custClr name="Yellow 500">
      <a:srgbClr val="FFD800"/>
    </a:custClr>
    <a:custClr name="Orange 500">
      <a:srgbClr val="F39200"/>
    </a:custClr>
    <a:custClr name="Red 500">
      <a:srgbClr val="EC0016"/>
    </a:custClr>
    <a:custClr name="Burgundry 500">
      <a:srgbClr val="A9455D"/>
    </a:custClr>
    <a:custClr name="Pink 500">
      <a:srgbClr val="E93E8F"/>
    </a:custClr>
    <a:custClr name="Violett 500">
      <a:srgbClr val="814997"/>
    </a:custClr>
    <a:custClr name="Blue 500">
      <a:srgbClr val="1455C0"/>
    </a:custClr>
    <a:custClr name="Cyan 500">
      <a:srgbClr val="309FD1"/>
    </a:custClr>
    <a:custClr name="Turquiose 500">
      <a:srgbClr val="00A099"/>
    </a:custClr>
    <a:custClr name="Green 500">
      <a:srgbClr val="408335"/>
    </a:custClr>
    <a:custClr name="Yellow 300">
      <a:srgbClr val="FFF876"/>
    </a:custClr>
    <a:custClr name="Orange 300">
      <a:srgbClr val="FACA7F"/>
    </a:custClr>
    <a:custClr name="Red 300">
      <a:srgbClr val="FA9090"/>
    </a:custClr>
    <a:custClr name="Burgundry 300">
      <a:srgbClr val="DA9AA8"/>
    </a:custClr>
    <a:custClr name="Pink 300">
      <a:srgbClr val="F4AECE"/>
    </a:custClr>
    <a:custClr name="Violett 300">
      <a:srgbClr val="C2A1C7"/>
    </a:custClr>
    <a:custClr name="Blue 300">
      <a:srgbClr val="73AEF4"/>
    </a:custClr>
    <a:custClr name="Cyan 300">
      <a:srgbClr val="84CFEF"/>
    </a:custClr>
    <a:custClr name="Turquiose 300">
      <a:srgbClr val="83CACA"/>
    </a:custClr>
    <a:custClr name="Green 300">
      <a:srgbClr val="8CBC80"/>
    </a:custClr>
    <a:custClr name="Yellow 100">
      <a:srgbClr val="FFFFDC"/>
    </a:custClr>
    <a:custClr name="Orange 100">
      <a:srgbClr val="FFF4D8"/>
    </a:custClr>
    <a:custClr name="Red 100">
      <a:srgbClr val="FEE6E6"/>
    </a:custClr>
    <a:custClr name="Burgundry 100">
      <a:srgbClr val="F4E8ED"/>
    </a:custClr>
    <a:custClr name="Pink 100">
      <a:srgbClr val="FDEEF8"/>
    </a:custClr>
    <a:custClr name="Violett 100">
      <a:srgbClr val="F4EEFA"/>
    </a:custClr>
    <a:custClr name="Blue 100">
      <a:srgbClr val="E0EFFB"/>
    </a:custClr>
    <a:custClr name="Cyan 100">
      <a:srgbClr val="E5FAFF"/>
    </a:custClr>
    <a:custClr name="Turquiose 100">
      <a:srgbClr val="E3F5F4"/>
    </a:custClr>
    <a:custClr name="Green 100">
      <a:srgbClr val="E2F3E5"/>
    </a:custClr>
    <a:custClr name="Light Green 700">
      <a:srgbClr val="44741A"/>
    </a:custClr>
    <a:custClr name="Light Green 500">
      <a:srgbClr val="78BE14"/>
    </a:custClr>
    <a:custClr name="Light Green 300">
      <a:srgbClr val="9FD45F"/>
    </a:custClr>
    <a:custClr name="Light Green 100">
      <a:srgbClr val="EBF7DD"/>
    </a:custClr>
    <a:custClr name="Warm Grey 700">
      <a:srgbClr val="4F4B41"/>
    </a:custClr>
    <a:custClr name="Warm Grey 500">
      <a:srgbClr val="858379"/>
    </a:custClr>
    <a:custClr name="Warm Grey 300">
      <a:srgbClr val="BCBBB2"/>
    </a:custClr>
    <a:custClr name="Warm Grey 100">
      <a:srgbClr val="F5F4F1"/>
    </a:custClr>
    <a:custClr name="Black">
      <a:srgbClr val="000000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DB Konzern_16_9.potx" id="{6F92E19F-DDB5-4141-AE90-A39DB6CD8D97}" vid="{3B225F3C-A0B9-483B-B2A5-0E058C1A9FC3}"/>
    </a:ext>
  </a:extLst>
</a:theme>
</file>

<file path=ppt/theme/theme2.xml><?xml version="1.0" encoding="utf-8"?>
<a:theme xmlns:a="http://schemas.openxmlformats.org/drawingml/2006/main" name="Office">
  <a:themeElements>
    <a:clrScheme name="Benutzerdefiniert 190">
      <a:dk1>
        <a:sysClr val="windowText" lastClr="000000"/>
      </a:dk1>
      <a:lt1>
        <a:sysClr val="window" lastClr="FFFFFF"/>
      </a:lt1>
      <a:dk2>
        <a:srgbClr val="000000"/>
      </a:dk2>
      <a:lt2>
        <a:srgbClr val="8D919B"/>
      </a:lt2>
      <a:accent1>
        <a:srgbClr val="D3D8DC"/>
      </a:accent1>
      <a:accent2>
        <a:srgbClr val="EC0016"/>
      </a:accent2>
      <a:accent3>
        <a:srgbClr val="EFF2F2"/>
      </a:accent3>
      <a:accent4>
        <a:srgbClr val="D3D8DC"/>
      </a:accent4>
      <a:accent5>
        <a:srgbClr val="555B63"/>
      </a:accent5>
      <a:accent6>
        <a:srgbClr val="EFF2F2"/>
      </a:accent6>
      <a:hlink>
        <a:srgbClr val="555B63"/>
      </a:hlink>
      <a:folHlink>
        <a:srgbClr val="D3D8DC"/>
      </a:folHlink>
    </a:clrScheme>
    <a:fontScheme name="Benutzerdefiniert 104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90">
      <a:dk1>
        <a:sysClr val="windowText" lastClr="000000"/>
      </a:dk1>
      <a:lt1>
        <a:sysClr val="window" lastClr="FFFFFF"/>
      </a:lt1>
      <a:dk2>
        <a:srgbClr val="000000"/>
      </a:dk2>
      <a:lt2>
        <a:srgbClr val="8D919B"/>
      </a:lt2>
      <a:accent1>
        <a:srgbClr val="D3D8DC"/>
      </a:accent1>
      <a:accent2>
        <a:srgbClr val="EC0016"/>
      </a:accent2>
      <a:accent3>
        <a:srgbClr val="EFF2F2"/>
      </a:accent3>
      <a:accent4>
        <a:srgbClr val="D3D8DC"/>
      </a:accent4>
      <a:accent5>
        <a:srgbClr val="555B63"/>
      </a:accent5>
      <a:accent6>
        <a:srgbClr val="EFF2F2"/>
      </a:accent6>
      <a:hlink>
        <a:srgbClr val="555B63"/>
      </a:hlink>
      <a:folHlink>
        <a:srgbClr val="D3D8DC"/>
      </a:folHlink>
    </a:clrScheme>
    <a:fontScheme name="Benutzerdefiniert 104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16605D6D2D8D643A81FD7572AB1684F" ma:contentTypeVersion="19" ma:contentTypeDescription="Ein neues Dokument erstellen." ma:contentTypeScope="" ma:versionID="93f4050c1f509487d4a876b1ae266eec">
  <xsd:schema xmlns:xsd="http://www.w3.org/2001/XMLSchema" xmlns:xs="http://www.w3.org/2001/XMLSchema" xmlns:p="http://schemas.microsoft.com/office/2006/metadata/properties" xmlns:ns2="7186c096-f21f-46d5-a562-a5a219854526" xmlns:ns3="5494e9d0-cf30-4e07-9828-714abd6f56d8" targetNamespace="http://schemas.microsoft.com/office/2006/metadata/properties" ma:root="true" ma:fieldsID="1540e277b11cf677f1def983eee528b3" ns2:_="" ns3:_="">
    <xsd:import namespace="7186c096-f21f-46d5-a562-a5a219854526"/>
    <xsd:import namespace="5494e9d0-cf30-4e07-9828-714abd6f56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86c096-f21f-46d5-a562-a5a2198545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Bildmarkierungen" ma:readOnly="false" ma:fieldId="{5cf76f15-5ced-4ddc-b409-7134ff3c332f}" ma:taxonomyMulti="true" ma:sspId="f80f6d38-43b1-4def-ac06-3ce7426a3aa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94e9d0-cf30-4e07-9828-714abd6f56d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6c1d9f4-e8d0-47a3-aca7-6688581f8f6e}" ma:internalName="TaxCatchAll" ma:showField="CatchAllData" ma:web="5494e9d0-cf30-4e07-9828-714abd6f56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494e9d0-cf30-4e07-9828-714abd6f56d8" xsi:nil="true"/>
    <lcf76f155ced4ddcb4097134ff3c332f xmlns="7186c096-f21f-46d5-a562-a5a219854526">
      <Terms xmlns="http://schemas.microsoft.com/office/infopath/2007/PartnerControls"/>
    </lcf76f155ced4ddcb4097134ff3c332f>
    <SharedWithUsers xmlns="5494e9d0-cf30-4e07-9828-714abd6f56d8">
      <UserInfo>
        <DisplayName>Karoline Krohn</DisplayName>
        <AccountId>9</AccountId>
        <AccountType/>
      </UserInfo>
      <UserInfo>
        <DisplayName>Sylvia Kleim</DisplayName>
        <AccountId>38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2AE7A9A-0A99-4E9B-893C-D4392DBF3E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514537-46D0-4F95-BE31-B4729EBCF7BB}"/>
</file>

<file path=customXml/itemProps3.xml><?xml version="1.0" encoding="utf-8"?>
<ds:datastoreItem xmlns:ds="http://schemas.openxmlformats.org/officeDocument/2006/customXml" ds:itemID="{0FB750FD-6CAC-4FA4-BEC3-169338A9D921}">
  <ds:schemaRefs>
    <ds:schemaRef ds:uri="http://schemas.microsoft.com/office/2006/metadata/properties"/>
    <ds:schemaRef ds:uri="http://schemas.microsoft.com/office/infopath/2007/PartnerControls"/>
    <ds:schemaRef ds:uri="51fa538a-76ea-4c9a-8691-1935c9fd47b6"/>
    <ds:schemaRef ds:uri="a0451101-4ff2-475d-80c6-78d437eb7951"/>
    <ds:schemaRef ds:uri="81c0bc11-6845-4cc3-a525-b3e747e7b348"/>
    <ds:schemaRef ds:uri="085be99a-54a3-4872-8cdb-28c7cd8c4ef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DB Konzern_16_9</Template>
  <TotalTime>0</TotalTime>
  <Words>114</Words>
  <Application>Microsoft Office PowerPoint</Application>
  <PresentationFormat>Breitbild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DB Head Black</vt:lpstr>
      <vt:lpstr>DB Head Light</vt:lpstr>
      <vt:lpstr>DB Sans</vt:lpstr>
      <vt:lpstr>DB</vt:lpstr>
      <vt:lpstr>Programm auf dem 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Verteilung der Bereiche im Zug</dc:title>
  <dc:creator>Shannon-Deborah Rocker</dc:creator>
  <cp:lastModifiedBy>Doris Appolt</cp:lastModifiedBy>
  <cp:revision>9</cp:revision>
  <cp:lastPrinted>2019-09-19T09:42:22Z</cp:lastPrinted>
  <dcterms:created xsi:type="dcterms:W3CDTF">2023-09-19T10:53:20Z</dcterms:created>
  <dcterms:modified xsi:type="dcterms:W3CDTF">2023-09-26T07:42:54Z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0x010100416605D6D2D8D643A81FD7572AB1684F</vt:lpwstr>
  </property>
  <property fmtid="{D5CDD505-2E9C-101B-9397-08002B2CF9AE}" pid="3" name="MediaServiceImageTags">
    <vt:lpwstr/>
  </property>
</Properties>
</file>